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3" r:id="rId4"/>
    <p:sldId id="259" r:id="rId5"/>
    <p:sldId id="260" r:id="rId6"/>
    <p:sldId id="261" r:id="rId7"/>
    <p:sldId id="262" r:id="rId8"/>
    <p:sldId id="264" r:id="rId9"/>
    <p:sldId id="267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120D-38C9-4EBB-BDDC-D43E49C1532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1114-1D28-4FEE-8723-1D0CE07D9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cor-elite.com.ua/adm/images/phocagallery/flowers/flowers0030.jpg" TargetMode="External"/><Relationship Id="rId13" Type="http://schemas.openxmlformats.org/officeDocument/2006/relationships/hyperlink" Target="http://efdreams.com/data_images/dreams/rye/rye-07.jpg" TargetMode="External"/><Relationship Id="rId18" Type="http://schemas.openxmlformats.org/officeDocument/2006/relationships/hyperlink" Target="https://img-fotki.yandex.ru/get/3304/200418627.e1/0_14e566_e201a1f1_orig.png" TargetMode="External"/><Relationship Id="rId3" Type="http://schemas.openxmlformats.org/officeDocument/2006/relationships/hyperlink" Target="http://www.pics-zone.ru/img.php?url=http://img-fotki.yandex.ru/get/5906/119528728.1a09/0_d6162_4f71507_XL" TargetMode="External"/><Relationship Id="rId21" Type="http://schemas.openxmlformats.org/officeDocument/2006/relationships/hyperlink" Target="http://img.pconline.com.cn/images/upload/upc/tx/wallpaper/1204/27/c3/11397485_1335497890217_800x800.jpg" TargetMode="External"/><Relationship Id="rId7" Type="http://schemas.openxmlformats.org/officeDocument/2006/relationships/hyperlink" Target="http://www.dream-wallpaper.com/free-wallpaper/nature-wallpaper/wheat-field-2-wallpaper/1920x1200/free-wallpaper-13.jpg" TargetMode="External"/><Relationship Id="rId12" Type="http://schemas.openxmlformats.org/officeDocument/2006/relationships/hyperlink" Target="https://img-fotki.yandex.ru/get/6803/36014149.21d/0_87c82_fcd2c0b9_M" TargetMode="External"/><Relationship Id="rId17" Type="http://schemas.openxmlformats.org/officeDocument/2006/relationships/hyperlink" Target="http://www.nazeleno.cz/Files/ResizedImages/FckGallery/Nov%C3%BD%20objekt%20-%20WinRAR%20ZIP%20archiv.zip/04cerealie_-1x250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img.opt-union.ru/l1615554/images/photocat/600x600/1000785567.jpg" TargetMode="External"/><Relationship Id="rId20" Type="http://schemas.openxmlformats.org/officeDocument/2006/relationships/hyperlink" Target="http://i.ytimg.com/vi/TWO16oE3uJE/maxresdefau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gard.ru/photo/shop/48566.jpg" TargetMode="External"/><Relationship Id="rId11" Type="http://schemas.openxmlformats.org/officeDocument/2006/relationships/hyperlink" Target="https://www.brightday.com.au/sites/default/files/styles/media_large/public/iStock_000020852228_Full.jpg?itok=A8WubIsx" TargetMode="External"/><Relationship Id="rId5" Type="http://schemas.openxmlformats.org/officeDocument/2006/relationships/hyperlink" Target="http://s3.hostingkartinok.com/uploads/images/2013/08/1b3afe995e63857ccdd22ac3b0c9944d.png" TargetMode="External"/><Relationship Id="rId15" Type="http://schemas.openxmlformats.org/officeDocument/2006/relationships/hyperlink" Target="http://www.cepolina.com/photo/nature/plants/rice/4/rice-fields-plants.jpg" TargetMode="External"/><Relationship Id="rId23" Type="http://schemas.openxmlformats.org/officeDocument/2006/relationships/hyperlink" Target="http://zhakulina20090612.blogspot.ru/2009/08/blog-post_06.html" TargetMode="External"/><Relationship Id="rId10" Type="http://schemas.openxmlformats.org/officeDocument/2006/relationships/hyperlink" Target="https://openclipart.org/image/2400px/svg_to_png/12138/pitr-green-arrows-set-4.png" TargetMode="External"/><Relationship Id="rId19" Type="http://schemas.openxmlformats.org/officeDocument/2006/relationships/slide" Target="slide1.xml"/><Relationship Id="rId4" Type="http://schemas.openxmlformats.org/officeDocument/2006/relationships/hyperlink" Target="http://dp.sfs.gov.ua/data/material/000/150/210809/photo.jpg" TargetMode="External"/><Relationship Id="rId9" Type="http://schemas.openxmlformats.org/officeDocument/2006/relationships/hyperlink" Target="http://3.bp.blogspot.com/-hQGPgY0PFNw/UYIv0HAz-lI/AAAAAAAAU1I/1tY1BGxqR9o/s1600/Grass+textures+(96).jpg" TargetMode="External"/><Relationship Id="rId14" Type="http://schemas.openxmlformats.org/officeDocument/2006/relationships/hyperlink" Target="http://crazy-frankenstein.com/free-wallpapers-files/seasonal-wallpapers/wheat-in-summer-wallpapers/golden-field-wheat-in-summer-wallpapers-1600x1200.jpg" TargetMode="External"/><Relationship Id="rId22" Type="http://schemas.openxmlformats.org/officeDocument/2006/relationships/hyperlink" Target="http://fs00.infourok.ru/images/doc/311/310255/img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4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pitr-green-arrows-set-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01024" y="6143644"/>
            <a:ext cx="899871" cy="5417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3108" y="5286388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       Автор- Костенко Наталья Владимировна, </a:t>
            </a:r>
          </a:p>
          <a:p>
            <a:r>
              <a:rPr lang="ru-RU" sz="1400" b="1" dirty="0" smtClean="0"/>
              <a:t>                                 учитель начальных классов </a:t>
            </a:r>
          </a:p>
          <a:p>
            <a:r>
              <a:rPr lang="ru-RU" sz="1400" b="1" dirty="0" smtClean="0"/>
              <a:t>             </a:t>
            </a:r>
            <a:r>
              <a:rPr lang="ru-RU" sz="1400" b="1" dirty="0" err="1" smtClean="0"/>
              <a:t>Б-Неклиновской</a:t>
            </a:r>
            <a:r>
              <a:rPr lang="ru-RU" sz="1400" b="1" dirty="0" smtClean="0"/>
              <a:t> СОШ </a:t>
            </a:r>
            <a:r>
              <a:rPr lang="ru-RU" sz="1400" b="1" dirty="0" err="1" smtClean="0"/>
              <a:t>Неклиновского</a:t>
            </a:r>
            <a:r>
              <a:rPr lang="ru-RU" sz="1400" b="1" dirty="0" smtClean="0"/>
              <a:t> района</a:t>
            </a:r>
          </a:p>
          <a:p>
            <a:r>
              <a:rPr lang="ru-RU" sz="1400" b="1" dirty="0" smtClean="0"/>
              <a:t>                                      Ростовской области</a:t>
            </a:r>
            <a:endParaRPr lang="ru-RU" sz="1400" b="1" dirty="0"/>
          </a:p>
        </p:txBody>
      </p:sp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3116"/>
            <a:ext cx="7217068" cy="1353200"/>
          </a:xfrm>
          <a:prstGeom prst="rect">
            <a:avLst/>
          </a:prstGeom>
        </p:spPr>
      </p:pic>
      <p:sp>
        <p:nvSpPr>
          <p:cNvPr id="9" name="Управляющая кнопка: сведения 8">
            <a:hlinkClick r:id="" action="ppaction://hlinkshowjump?jump=lastslide" highlightClick="1"/>
          </p:cNvPr>
          <p:cNvSpPr/>
          <p:nvPr/>
        </p:nvSpPr>
        <p:spPr>
          <a:xfrm>
            <a:off x="214282" y="6000768"/>
            <a:ext cx="714380" cy="613788"/>
          </a:xfrm>
          <a:prstGeom prst="actionButtonInformation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714356"/>
            <a:ext cx="2500330" cy="857256"/>
          </a:xfrm>
          <a:prstGeom prst="roundRect">
            <a:avLst/>
          </a:prstGeom>
          <a:solidFill>
            <a:srgbClr val="00B0F0">
              <a:alpha val="77000"/>
            </a:srgbClr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гречиха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856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951" y="214290"/>
            <a:ext cx="2813049" cy="155390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3472868">
            <a:off x="4837044" y="-96419"/>
            <a:ext cx="1099792" cy="5451400"/>
          </a:xfrm>
          <a:prstGeom prst="triangl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214686"/>
            <a:ext cx="3429024" cy="285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071810"/>
            <a:ext cx="3429024" cy="3500462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710757">
            <a:off x="7192851" y="461985"/>
            <a:ext cx="344113" cy="1820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4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img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857628"/>
            <a:ext cx="2857520" cy="2143141"/>
          </a:xfrm>
          <a:prstGeom prst="rect">
            <a:avLst/>
          </a:prstGeom>
        </p:spPr>
      </p:pic>
      <p:sp>
        <p:nvSpPr>
          <p:cNvPr id="16" name="Прямоугольник 15">
            <a:hlinkClick r:id="" action="ppaction://hlinkshowjump?jump=endshow"/>
          </p:cNvPr>
          <p:cNvSpPr/>
          <p:nvPr/>
        </p:nvSpPr>
        <p:spPr>
          <a:xfrm>
            <a:off x="8001024" y="6215082"/>
            <a:ext cx="914400" cy="41433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выход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6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4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142984"/>
            <a:ext cx="6072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Кукуруза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поле подсолнуха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Подсолнух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Проектор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Пшеница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фон подсолнух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фон для рамки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стрелка зелёная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поле кукурузы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колос пшеницы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колос ржи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поле ржи</a:t>
            </a:r>
            <a:endParaRPr lang="ru-RU" dirty="0" smtClean="0"/>
          </a:p>
          <a:p>
            <a:r>
              <a:rPr lang="ru-RU" dirty="0" smtClean="0">
                <a:hlinkClick r:id="rId15"/>
              </a:rPr>
              <a:t>поле риса</a:t>
            </a:r>
            <a:endParaRPr lang="ru-RU" dirty="0" smtClean="0"/>
          </a:p>
          <a:p>
            <a:r>
              <a:rPr lang="ru-RU" dirty="0" smtClean="0">
                <a:hlinkClick r:id="rId16"/>
              </a:rPr>
              <a:t>Рис</a:t>
            </a:r>
            <a:endParaRPr lang="ru-RU" dirty="0" smtClean="0"/>
          </a:p>
          <a:p>
            <a:r>
              <a:rPr lang="ru-RU" dirty="0" smtClean="0">
                <a:hlinkClick r:id="rId17"/>
              </a:rPr>
              <a:t>поле овса</a:t>
            </a:r>
            <a:endParaRPr lang="ru-RU" dirty="0" smtClean="0"/>
          </a:p>
          <a:p>
            <a:r>
              <a:rPr lang="ru-RU" dirty="0" smtClean="0">
                <a:hlinkClick r:id="rId18"/>
              </a:rPr>
              <a:t>овёс колос</a:t>
            </a:r>
            <a:endParaRPr lang="ru-R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428604"/>
            <a:ext cx="4831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Интернет-ресурсы: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hlinkClick r:id="" action="ppaction://hlinkshowjump?jump=endshow"/>
          </p:cNvPr>
          <p:cNvSpPr/>
          <p:nvPr/>
        </p:nvSpPr>
        <p:spPr>
          <a:xfrm>
            <a:off x="8001024" y="6215082"/>
            <a:ext cx="914400" cy="41433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выход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возврат 16">
            <a:hlinkClick r:id="rId19" action="ppaction://hlinksldjump" highlightClick="1"/>
          </p:cNvPr>
          <p:cNvSpPr/>
          <p:nvPr/>
        </p:nvSpPr>
        <p:spPr>
          <a:xfrm>
            <a:off x="7215206" y="6215082"/>
            <a:ext cx="642942" cy="470912"/>
          </a:xfrm>
          <a:prstGeom prst="actionButtonReturn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86116" y="1214422"/>
            <a:ext cx="5592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0"/>
              </a:rPr>
              <a:t>поле гречиха</a:t>
            </a:r>
            <a:endParaRPr lang="ru-RU" dirty="0" smtClean="0"/>
          </a:p>
          <a:p>
            <a:r>
              <a:rPr lang="ru-RU" dirty="0" smtClean="0">
                <a:hlinkClick r:id="rId21"/>
              </a:rPr>
              <a:t>Просо</a:t>
            </a:r>
            <a:endParaRPr lang="ru-RU" dirty="0" smtClean="0"/>
          </a:p>
          <a:p>
            <a:r>
              <a:rPr lang="ru-RU" dirty="0" smtClean="0">
                <a:hlinkClick r:id="rId22"/>
              </a:rPr>
              <a:t>Гречка</a:t>
            </a:r>
            <a:endParaRPr lang="ru-RU" dirty="0" smtClean="0"/>
          </a:p>
          <a:p>
            <a:r>
              <a:rPr lang="ru-RU" dirty="0" smtClean="0">
                <a:hlinkClick r:id="rId23"/>
              </a:rPr>
              <a:t>Автор приема «</a:t>
            </a:r>
            <a:r>
              <a:rPr lang="ru-RU" dirty="0" err="1" smtClean="0">
                <a:hlinkClick r:id="rId23"/>
              </a:rPr>
              <a:t>Мультимедиапроектор</a:t>
            </a:r>
            <a:r>
              <a:rPr lang="ru-RU" dirty="0" smtClean="0">
                <a:hlinkClick r:id="rId23"/>
              </a:rPr>
              <a:t>» </a:t>
            </a:r>
            <a:r>
              <a:rPr lang="ru-RU" dirty="0" err="1" smtClean="0">
                <a:hlinkClick r:id="rId23"/>
              </a:rPr>
              <a:t>Жакулина</a:t>
            </a:r>
            <a:r>
              <a:rPr lang="ru-RU" dirty="0" smtClean="0">
                <a:hlinkClick r:id="rId23"/>
              </a:rPr>
              <a:t> И.В.</a:t>
            </a:r>
            <a:endParaRPr lang="ru-R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4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pitr-green-arrows-set-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01024" y="6143644"/>
            <a:ext cx="899871" cy="5417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1472" y="785794"/>
            <a:ext cx="635798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Друзья!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Предлагаем вам познакомиться с растениями, которые сеют на полях нашей страны. </a:t>
            </a:r>
          </a:p>
          <a:p>
            <a:pPr algn="ctr"/>
            <a:r>
              <a:rPr lang="ru-RU" sz="3200" b="1" dirty="0" smtClean="0"/>
              <a:t>Для запуска проектора нажимайте на красную кнопку.</a:t>
            </a:r>
          </a:p>
          <a:p>
            <a:pPr algn="ctr"/>
            <a:r>
              <a:rPr lang="ru-RU" sz="3200" b="1" dirty="0" smtClean="0"/>
              <a:t>Для перехода на следующий слайд нажимайте на </a:t>
            </a:r>
            <a:endParaRPr lang="ru-RU" sz="3200" b="1" dirty="0"/>
          </a:p>
        </p:txBody>
      </p:sp>
      <p:pic>
        <p:nvPicPr>
          <p:cNvPr id="16" name="Рисунок 15" descr="4856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951" y="214290"/>
            <a:ext cx="2813049" cy="1553902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 rot="710757">
            <a:off x="7192851" y="461985"/>
            <a:ext cx="344113" cy="1820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pitr-green-arrows-set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43570" y="4429132"/>
            <a:ext cx="899871" cy="5417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714356"/>
            <a:ext cx="2714644" cy="857256"/>
          </a:xfrm>
          <a:prstGeom prst="roundRect">
            <a:avLst/>
          </a:prstGeom>
          <a:solidFill>
            <a:srgbClr val="00B0F0">
              <a:alpha val="77000"/>
            </a:srgbClr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пшеница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856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951" y="214290"/>
            <a:ext cx="2813049" cy="155390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3472868">
            <a:off x="4837044" y="-96419"/>
            <a:ext cx="1099792" cy="5451400"/>
          </a:xfrm>
          <a:prstGeom prst="triangl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214686"/>
            <a:ext cx="3429024" cy="285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071810"/>
            <a:ext cx="3429024" cy="3500462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87c82_fcd2c0b9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071810"/>
            <a:ext cx="1785950" cy="342902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 rot="710757">
            <a:off x="7192851" y="461985"/>
            <a:ext cx="344113" cy="1820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4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pitr-green-arrows-set-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001024" y="6143644"/>
            <a:ext cx="899871" cy="5417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6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714356"/>
            <a:ext cx="2714644" cy="857256"/>
          </a:xfrm>
          <a:prstGeom prst="roundRect">
            <a:avLst/>
          </a:prstGeom>
          <a:solidFill>
            <a:srgbClr val="00B0F0">
              <a:alpha val="77000"/>
            </a:srgbClr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кукуруза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856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951" y="214290"/>
            <a:ext cx="2813049" cy="155390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3472868">
            <a:off x="4837044" y="-96419"/>
            <a:ext cx="1099792" cy="5451400"/>
          </a:xfrm>
          <a:prstGeom prst="triangl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214686"/>
            <a:ext cx="3429024" cy="285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071810"/>
            <a:ext cx="3429024" cy="3500462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710757">
            <a:off x="7192851" y="461985"/>
            <a:ext cx="344113" cy="1820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4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pitr-green-arrows-set-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01024" y="6143644"/>
            <a:ext cx="899871" cy="541775"/>
          </a:xfrm>
          <a:prstGeom prst="rect">
            <a:avLst/>
          </a:prstGeom>
        </p:spPr>
      </p:pic>
      <p:pic>
        <p:nvPicPr>
          <p:cNvPr id="12" name="Рисунок 11" descr="im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3429000"/>
            <a:ext cx="2443740" cy="276128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6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714356"/>
            <a:ext cx="2857520" cy="857256"/>
          </a:xfrm>
          <a:prstGeom prst="roundRect">
            <a:avLst/>
          </a:prstGeom>
          <a:solidFill>
            <a:srgbClr val="00B0F0">
              <a:alpha val="77000"/>
            </a:srgbClr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подсолнух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856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951" y="214290"/>
            <a:ext cx="2813049" cy="155390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3472868">
            <a:off x="4837044" y="-96419"/>
            <a:ext cx="1099792" cy="5451400"/>
          </a:xfrm>
          <a:prstGeom prst="triangl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214686"/>
            <a:ext cx="3429024" cy="28575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071810"/>
            <a:ext cx="3429024" cy="3500462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710757">
            <a:off x="7192851" y="461985"/>
            <a:ext cx="344113" cy="1820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4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pitr-green-arrows-set-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01024" y="6143644"/>
            <a:ext cx="899871" cy="541775"/>
          </a:xfrm>
          <a:prstGeom prst="rect">
            <a:avLst/>
          </a:prstGeom>
        </p:spPr>
      </p:pic>
      <p:pic>
        <p:nvPicPr>
          <p:cNvPr id="13" name="Рисунок 12" descr="1b3afe995e63857ccdd22ac3b0c9944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3286124"/>
            <a:ext cx="1604434" cy="32146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6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714356"/>
            <a:ext cx="2857520" cy="857256"/>
          </a:xfrm>
          <a:prstGeom prst="roundRect">
            <a:avLst/>
          </a:prstGeom>
          <a:solidFill>
            <a:srgbClr val="00B0F0">
              <a:alpha val="77000"/>
            </a:srgbClr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рожь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856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951" y="214290"/>
            <a:ext cx="2813049" cy="155390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3472868">
            <a:off x="4837044" y="-96419"/>
            <a:ext cx="1099792" cy="5451400"/>
          </a:xfrm>
          <a:prstGeom prst="triangl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214686"/>
            <a:ext cx="3429024" cy="285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071810"/>
            <a:ext cx="3429024" cy="3500462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710757">
            <a:off x="7192851" y="461985"/>
            <a:ext cx="344113" cy="1820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4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pitr-green-arrows-set-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01024" y="6143644"/>
            <a:ext cx="899871" cy="541775"/>
          </a:xfrm>
          <a:prstGeom prst="rect">
            <a:avLst/>
          </a:prstGeom>
        </p:spPr>
      </p:pic>
      <p:pic>
        <p:nvPicPr>
          <p:cNvPr id="12" name="Рисунок 11" descr="rye-0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500438"/>
            <a:ext cx="3371850" cy="2428875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6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714356"/>
            <a:ext cx="2357454" cy="857256"/>
          </a:xfrm>
          <a:prstGeom prst="roundRect">
            <a:avLst/>
          </a:prstGeom>
          <a:solidFill>
            <a:srgbClr val="00B0F0">
              <a:alpha val="77000"/>
            </a:srgbClr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рис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856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951" y="214290"/>
            <a:ext cx="2813049" cy="155390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3472868">
            <a:off x="4837044" y="-96419"/>
            <a:ext cx="1099792" cy="5451400"/>
          </a:xfrm>
          <a:prstGeom prst="triangl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214686"/>
            <a:ext cx="3429024" cy="28575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071810"/>
            <a:ext cx="3429024" cy="3500462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710757">
            <a:off x="7192851" y="461985"/>
            <a:ext cx="344113" cy="1820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4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pitr-green-arrows-set-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01024" y="6143644"/>
            <a:ext cx="899871" cy="541775"/>
          </a:xfrm>
          <a:prstGeom prst="rect">
            <a:avLst/>
          </a:prstGeom>
        </p:spPr>
      </p:pic>
      <p:pic>
        <p:nvPicPr>
          <p:cNvPr id="13" name="Рисунок 12" descr="100078556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500438"/>
            <a:ext cx="2665020" cy="257174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6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714356"/>
            <a:ext cx="2500330" cy="857256"/>
          </a:xfrm>
          <a:prstGeom prst="roundRect">
            <a:avLst/>
          </a:prstGeom>
          <a:solidFill>
            <a:srgbClr val="00B0F0">
              <a:alpha val="77000"/>
            </a:srgbClr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овёс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856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951" y="214290"/>
            <a:ext cx="2813049" cy="155390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3472868">
            <a:off x="4837044" y="-96419"/>
            <a:ext cx="1099792" cy="5451400"/>
          </a:xfrm>
          <a:prstGeom prst="triangl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214686"/>
            <a:ext cx="3429024" cy="28575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071810"/>
            <a:ext cx="3429024" cy="3500462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710757">
            <a:off x="7192851" y="461985"/>
            <a:ext cx="344113" cy="1820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4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pitr-green-arrows-set-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01024" y="6143644"/>
            <a:ext cx="899871" cy="541775"/>
          </a:xfrm>
          <a:prstGeom prst="rect">
            <a:avLst/>
          </a:prstGeom>
        </p:spPr>
      </p:pic>
      <p:pic>
        <p:nvPicPr>
          <p:cNvPr id="12" name="Рисунок 11" descr="0_14e566_e201a1f1_o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930939">
            <a:off x="457060" y="4148785"/>
            <a:ext cx="3643306" cy="17281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6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714356"/>
            <a:ext cx="2500330" cy="857256"/>
          </a:xfrm>
          <a:prstGeom prst="roundRect">
            <a:avLst/>
          </a:prstGeom>
          <a:solidFill>
            <a:srgbClr val="00B0F0">
              <a:alpha val="77000"/>
            </a:srgbClr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просо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856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951" y="214290"/>
            <a:ext cx="2813049" cy="155390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3472868">
            <a:off x="4837044" y="-96419"/>
            <a:ext cx="1099792" cy="5451400"/>
          </a:xfrm>
          <a:prstGeom prst="triangle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214686"/>
            <a:ext cx="3429024" cy="28575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071810"/>
            <a:ext cx="3429024" cy="3500462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710757">
            <a:off x="7192851" y="461985"/>
            <a:ext cx="344113" cy="1820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34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pitr-green-arrows-set-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01024" y="6143644"/>
            <a:ext cx="899871" cy="541775"/>
          </a:xfrm>
          <a:prstGeom prst="rect">
            <a:avLst/>
          </a:prstGeom>
        </p:spPr>
      </p:pic>
      <p:pic>
        <p:nvPicPr>
          <p:cNvPr id="13" name="Рисунок 12" descr="просо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143248"/>
            <a:ext cx="2198193" cy="33575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6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72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2016-03-14T18:48:28Z</dcterms:created>
  <dcterms:modified xsi:type="dcterms:W3CDTF">2017-02-12T11:27:24Z</dcterms:modified>
</cp:coreProperties>
</file>